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71" r:id="rId14"/>
    <p:sldId id="272" r:id="rId15"/>
    <p:sldId id="265" r:id="rId16"/>
    <p:sldId id="266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CC93BB-509D-4FF5-B9E8-F113A191B366}" v="3" dt="2023-07-27T11:18:10.720"/>
    <p1510:client id="{EDA09DBB-B3F8-4820-81A0-A71072243AB0}" v="21" dt="2023-07-27T09:26:07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eeja R" userId="26f5c922-f040-4759-af48-646b1663670d" providerId="ADAL" clId="{B7CFDDA7-17B4-4E59-A62C-A742E8A56653}"/>
    <pc:docChg chg="modSld">
      <pc:chgData name="Shreeja R" userId="26f5c922-f040-4759-af48-646b1663670d" providerId="ADAL" clId="{B7CFDDA7-17B4-4E59-A62C-A742E8A56653}" dt="2023-07-27T11:59:01.650" v="0" actId="14100"/>
      <pc:docMkLst>
        <pc:docMk/>
      </pc:docMkLst>
      <pc:sldChg chg="modSp mod">
        <pc:chgData name="Shreeja R" userId="26f5c922-f040-4759-af48-646b1663670d" providerId="ADAL" clId="{B7CFDDA7-17B4-4E59-A62C-A742E8A56653}" dt="2023-07-27T11:59:01.650" v="0" actId="14100"/>
        <pc:sldMkLst>
          <pc:docMk/>
          <pc:sldMk cId="2056658436" sldId="267"/>
        </pc:sldMkLst>
        <pc:picChg chg="mod">
          <ac:chgData name="Shreeja R" userId="26f5c922-f040-4759-af48-646b1663670d" providerId="ADAL" clId="{B7CFDDA7-17B4-4E59-A62C-A742E8A56653}" dt="2023-07-27T11:59:01.650" v="0" actId="14100"/>
          <ac:picMkLst>
            <pc:docMk/>
            <pc:sldMk cId="2056658436" sldId="267"/>
            <ac:picMk id="6" creationId="{45D91972-AF13-85D7-8D90-412276563EA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7CD83-676F-25C3-5461-DEE556ECF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721A5-A01F-305B-7F95-60781E154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458C3-5BB8-B829-B182-3A294371C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34B9E-6BAB-A11A-2597-F9E71065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DA8A8-9B3B-F38F-FAD1-2C808152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28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A566-C913-0EAC-34BE-4C6D1626F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2772B-DE24-E3A0-81C9-C17EE1361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3AB82-2577-3A4B-9B1F-F653C63FD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762F9-0637-F663-4EC4-BB4F68EAD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123EE-FB9A-42CC-CDEA-49FC93D6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600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AC4CFE-42DA-A04D-8E78-F9347DBD9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27B061-6E60-FC29-4B63-9B0931623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6585C-303E-C2F5-6ECE-438278773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DA0BA-DBF4-E9A3-B91C-6CD1F1813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DEEDF-EFCF-BCFB-4D61-A13D0753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4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4E13C-3FA2-2C02-B42A-ADB18F59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006A-DDA6-0050-EE85-BBF4418C1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3E9C5-1CFB-83AC-578D-95A04832D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9DC79-234A-A92A-BCD0-F1BFEC3D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98512-E7B1-AFBF-DE6E-EAB8BB6D1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112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FA9C7-8396-6652-7D02-4CD31DC0B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4A003-BA04-62FC-0E2D-763B9E240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61541-9D31-35FC-58D7-029E43DF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B02EC-2526-562F-8268-DF34D248F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45D1A-FB21-173B-2A15-B78A12BC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674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20B0-3BAE-9B9E-38DA-08790E68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82F6-A09E-A978-9FBA-0AFB0671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17617-8075-ED52-DE4C-6BF3308F4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018FE-140C-4A4F-E078-472EC0C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360B2-C1B4-1A1B-6FF5-EF598DE1B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EFF20-ADE0-4CFB-DE0E-2B4656B49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895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98DF-3598-B069-BD14-9DF190F9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E6291-60ED-726F-A23B-43152DF0F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7F85E-852D-EAC0-511B-7F406C942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7AB599-C8EF-42B6-0244-9FC49D6647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4A0A7E-203C-AE80-49E1-97A7A1A720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4B68C9-0B77-BD04-4EF7-32021FE9F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E95C24-C88F-D1EF-B453-F0933DB3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B042E-9CB8-56EE-3D94-1EC73C43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094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6E00C-45EC-43C3-1E32-E78E2F39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2C2C5E-6A22-7E51-49E5-66CABA27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A1363-19FC-47FB-5FCC-349195DB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07C04F-4C22-FC27-E5C3-30AAF2A23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57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E0455F-1E1D-3C3E-6B9B-626B4D8F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50131-6121-1AEC-EAAA-6BB1B4E2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3C5F4-6C34-5189-FE19-5E181458F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952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4088D-43AD-F8E6-30D9-3FDEF6A9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43C96-1D37-0550-1F7C-C8CADAE7C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DB3EE-2AE3-FD0E-1818-44F4A747D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BA39E-B189-69E8-EA30-B02F8E6B1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E5109-5B4F-AE25-A5E4-52088B481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10C8B-3F52-5B56-2DA0-65B2DEC74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894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40619-4DF9-F837-2941-FCCE7CF5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3A487E-750F-05C5-1155-F4466AA587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F9547-4172-6CBF-35E4-B6EE05A76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8137F-3071-B7DB-2A91-F8038E6A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C9456-AF08-523B-A41D-3C9E3B6C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B21C4-7CE0-D40C-4E16-9C4A99C0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416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1B59CB-1B78-3350-CC1C-17315D03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F8659-7FB9-2FA9-F06F-333EE6F1B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F7B39-9D68-B9A7-9E00-DEA060D8CA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9208B-78A9-42B2-81DC-45EFB0014D09}" type="datetimeFigureOut">
              <a:rPr lang="en-IN" smtClean="0"/>
              <a:t>27-07-2023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DDA37-B00B-8134-8EA0-E12433F02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616F1-F9AD-18CC-0229-0DEF7BCC8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B337D-34E1-49FE-BD57-DAFAD8833F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60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D18B22-6561-F035-6AA1-51CFB28C0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FIT CLUB</a:t>
            </a:r>
            <a:endParaRPr lang="en-IN" sz="5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2FEC77-D392-BED5-41B6-995BFDA517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SHREEJA R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80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7A655A-65C4-CCFD-AD42-154BBBD44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26" y="237322"/>
            <a:ext cx="9829800" cy="55325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HOME PAGE (LATEST NEWS)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D2ADFD8-4BF4-EE98-8219-9D2FBE031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9" b="6425"/>
          <a:stretch/>
        </p:blipFill>
        <p:spPr>
          <a:xfrm>
            <a:off x="400050" y="809301"/>
            <a:ext cx="11372850" cy="581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6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E5A54-2BAD-4A3E-CABA-F7345C8A9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48" y="119927"/>
            <a:ext cx="11855669" cy="50018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D3C000A-E010-7CBE-955F-B844B2B7E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 b="6217"/>
          <a:stretch/>
        </p:blipFill>
        <p:spPr>
          <a:xfrm>
            <a:off x="252248" y="620111"/>
            <a:ext cx="11711152" cy="6117962"/>
          </a:xfrm>
        </p:spPr>
      </p:pic>
    </p:spTree>
    <p:extLst>
      <p:ext uri="{BB962C8B-B14F-4D97-AF65-F5344CB8AC3E}">
        <p14:creationId xmlns:p14="http://schemas.microsoft.com/office/powerpoint/2010/main" val="274169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60BC3B-213A-F42E-F8B6-9389CF5D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227" y="266049"/>
            <a:ext cx="5754696" cy="5402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D34FFD5-0A92-4BD8-5AB0-15BD86D95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2" b="5790"/>
          <a:stretch/>
        </p:blipFill>
        <p:spPr>
          <a:xfrm>
            <a:off x="219075" y="822390"/>
            <a:ext cx="11706225" cy="5845109"/>
          </a:xfrm>
        </p:spPr>
      </p:pic>
    </p:spTree>
    <p:extLst>
      <p:ext uri="{BB962C8B-B14F-4D97-AF65-F5344CB8AC3E}">
        <p14:creationId xmlns:p14="http://schemas.microsoft.com/office/powerpoint/2010/main" val="108925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826FD-2435-7BAF-EF6B-670E757D4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87" y="128697"/>
            <a:ext cx="11960773" cy="670089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</a:rPr>
              <a:t>Admin can login in other mail id and check the registered details</a:t>
            </a:r>
            <a:endParaRPr lang="en-IN" sz="28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2DD157C-3AF0-0AD3-AA15-DBB45BD4B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4" b="5268"/>
          <a:stretch/>
        </p:blipFill>
        <p:spPr>
          <a:xfrm>
            <a:off x="304800" y="1085850"/>
            <a:ext cx="11563350" cy="5210175"/>
          </a:xfrm>
        </p:spPr>
      </p:pic>
    </p:spTree>
    <p:extLst>
      <p:ext uri="{BB962C8B-B14F-4D97-AF65-F5344CB8AC3E}">
        <p14:creationId xmlns:p14="http://schemas.microsoft.com/office/powerpoint/2010/main" val="3959050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E78DF-2BE1-E7AB-6930-7C3D6CD2E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8" y="241114"/>
            <a:ext cx="9833548" cy="57869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Registration Form list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ADA0B04-77A0-BCB3-A0DD-5EBBD1724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" b="5206"/>
          <a:stretch/>
        </p:blipFill>
        <p:spPr>
          <a:xfrm>
            <a:off x="295275" y="819808"/>
            <a:ext cx="11620500" cy="5876267"/>
          </a:xfrm>
        </p:spPr>
      </p:pic>
    </p:spTree>
    <p:extLst>
      <p:ext uri="{BB962C8B-B14F-4D97-AF65-F5344CB8AC3E}">
        <p14:creationId xmlns:p14="http://schemas.microsoft.com/office/powerpoint/2010/main" val="3805515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BF50F6-DD88-4D9F-B7D3-79B989980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6BBDC2-6929-469E-B7C4-A03E77BF9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A8C88-0CA8-4C37-B60A-6367E0D14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72" y="211988"/>
            <a:ext cx="10640754" cy="6510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ABOUT US PAGE </a:t>
            </a:r>
            <a:r>
              <a:rPr lang="en-US" sz="4000" dirty="0">
                <a:solidFill>
                  <a:schemeClr val="tx2"/>
                </a:solidFill>
              </a:rPr>
              <a:t>I</a:t>
            </a:r>
            <a:endParaRPr lang="en-US" sz="4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44E6B5-C9F5-4338-9E33-003B12373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0B0F8D-9E81-4DE8-95D5-1A26E9390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30BA43A-83E9-4C67-92A6-F247FB37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F3A0CC-EBFE-405D-B0C0-27DE361ED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F2E853E-B55A-4FFD-B90E-6FB4F31BD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DFEDBF7-8E2C-46B8-9095-AE1D77E2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0202872-FBB0-4F11-BC49-9FB400B21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EB2F40-D411-4D44-9638-AE0342C7F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07F7D91-A991-4196-AF73-327E04B56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8739A9-E67C-40E5-9468-0A68AEC54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B308339E-C8DD-928B-BBB4-5CB18CB54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5" b="5985"/>
          <a:stretch/>
        </p:blipFill>
        <p:spPr>
          <a:xfrm>
            <a:off x="280834" y="771786"/>
            <a:ext cx="11630025" cy="5874225"/>
          </a:xfrm>
        </p:spPr>
      </p:pic>
    </p:spTree>
    <p:extLst>
      <p:ext uri="{BB962C8B-B14F-4D97-AF65-F5344CB8AC3E}">
        <p14:creationId xmlns:p14="http://schemas.microsoft.com/office/powerpoint/2010/main" val="3173409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78D9C-8F83-33B4-67BC-E47DDAC65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601" y="204681"/>
            <a:ext cx="5754696" cy="63106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ABOUT US PAGE II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151C7C7-EA56-F725-5065-4D9396A54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5" b="6470"/>
          <a:stretch/>
        </p:blipFill>
        <p:spPr>
          <a:xfrm>
            <a:off x="333375" y="714375"/>
            <a:ext cx="11572875" cy="5938944"/>
          </a:xfrm>
        </p:spPr>
      </p:pic>
    </p:spTree>
    <p:extLst>
      <p:ext uri="{BB962C8B-B14F-4D97-AF65-F5344CB8AC3E}">
        <p14:creationId xmlns:p14="http://schemas.microsoft.com/office/powerpoint/2010/main" val="670580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8E15D-C66C-2D5D-AB2B-FDFDEF25F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25" y="1321056"/>
            <a:ext cx="10684151" cy="1991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chemeClr val="tx2"/>
                </a:solidFill>
              </a:rPr>
              <a:t>THANK YOU</a:t>
            </a:r>
            <a:endParaRPr lang="en-US" sz="52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254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6EC0D-B9F5-1125-5929-47660C935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1163848"/>
            <a:ext cx="982980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ABOUT PROJECT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1" name="Graphic 70" descr="Dumbbell">
            <a:extLst>
              <a:ext uri="{FF2B5EF4-FFF2-40B4-BE49-F238E27FC236}">
                <a16:creationId xmlns:a16="http://schemas.microsoft.com/office/drawing/2014/main" id="{94B235E9-FBFE-D27A-F2D9-9F2693BCC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3351" y="2837712"/>
            <a:ext cx="3217333" cy="3217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B3885C-BAD0-9338-9E70-889A4809372D}"/>
              </a:ext>
            </a:extLst>
          </p:cNvPr>
          <p:cNvSpPr txBox="1"/>
          <p:nvPr/>
        </p:nvSpPr>
        <p:spPr>
          <a:xfrm>
            <a:off x="6354871" y="2827419"/>
            <a:ext cx="5029200" cy="3227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Fit club is a Fitness club application.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It allows user to view the club workout process.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Shows the user which are the classes available in the club.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It describes how the classes are taken.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Gives details about the trainers.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Shows the latest news.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The application also contains the registration form.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The form has the contact details of the team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46623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8AA90B-57D8-E72C-6219-E5AB0E10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ZA" sz="3600">
                <a:solidFill>
                  <a:schemeClr val="tx2"/>
                </a:solidFill>
              </a:rPr>
              <a:t>Features implemented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6B98F-443B-D144-8F9A-ACC8F1D2D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Following features have been implemented in this app development. </a:t>
            </a:r>
          </a:p>
          <a:p>
            <a:pPr marL="0" indent="0">
              <a:buNone/>
            </a:pP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JSON-Server-Auth</a:t>
            </a:r>
          </a:p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Deletion from json</a:t>
            </a:r>
          </a:p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nginx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pipes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Form handling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Lazy loading of modules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Routing, Child routing and params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HTTPClient and Observables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Angular Material Controls</a:t>
            </a:r>
            <a:br>
              <a:rPr lang="en-US" sz="1800">
                <a:solidFill>
                  <a:schemeClr val="tx2"/>
                </a:solidFill>
              </a:rPr>
            </a:br>
            <a:r>
              <a:rPr lang="en-US" sz="1800">
                <a:solidFill>
                  <a:schemeClr val="tx2"/>
                </a:solidFill>
              </a:rPr>
              <a:t>Service calls with secure end points (Token based auth)</a:t>
            </a:r>
          </a:p>
          <a:p>
            <a:endParaRPr lang="en-IN" sz="1800">
              <a:solidFill>
                <a:schemeClr val="tx2"/>
              </a:solidFill>
            </a:endParaRPr>
          </a:p>
          <a:p>
            <a:endParaRPr lang="en-IN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5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D4919-DCAD-087F-B203-AB7DB72F0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073" y="157109"/>
            <a:ext cx="9833548" cy="631167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LOGIN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26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27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33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5D91972-AF13-85D7-8D90-412276563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0" b="5410"/>
          <a:stretch/>
        </p:blipFill>
        <p:spPr>
          <a:xfrm>
            <a:off x="314325" y="788276"/>
            <a:ext cx="11553825" cy="5912615"/>
          </a:xfrm>
        </p:spPr>
      </p:pic>
    </p:spTree>
    <p:extLst>
      <p:ext uri="{BB962C8B-B14F-4D97-AF65-F5344CB8AC3E}">
        <p14:creationId xmlns:p14="http://schemas.microsoft.com/office/powerpoint/2010/main" val="205665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34204-9670-9E2C-426C-55C47288F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143" y="157109"/>
            <a:ext cx="9833548" cy="56810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45B0B5BC-9E76-CE6B-966A-712EAD33A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9" b="6157"/>
          <a:stretch/>
        </p:blipFill>
        <p:spPr>
          <a:xfrm>
            <a:off x="333375" y="725215"/>
            <a:ext cx="11563350" cy="5856560"/>
          </a:xfrm>
        </p:spPr>
      </p:pic>
    </p:spTree>
    <p:extLst>
      <p:ext uri="{BB962C8B-B14F-4D97-AF65-F5344CB8AC3E}">
        <p14:creationId xmlns:p14="http://schemas.microsoft.com/office/powerpoint/2010/main" val="368434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AA8E0-292C-E9E0-6FEC-80576C2E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986" y="24955"/>
            <a:ext cx="9833548" cy="726886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D36B489A-0298-CFCE-C483-55F594F00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4" b="5095"/>
          <a:stretch/>
        </p:blipFill>
        <p:spPr>
          <a:xfrm>
            <a:off x="304800" y="787861"/>
            <a:ext cx="11658599" cy="5860589"/>
          </a:xfrm>
        </p:spPr>
      </p:pic>
    </p:spTree>
    <p:extLst>
      <p:ext uri="{BB962C8B-B14F-4D97-AF65-F5344CB8AC3E}">
        <p14:creationId xmlns:p14="http://schemas.microsoft.com/office/powerpoint/2010/main" val="615101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2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A36FF-E223-1E00-828F-FDC781E8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947" y="271318"/>
            <a:ext cx="9829800" cy="7217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HOME PAGE (PROGRAMS)</a:t>
            </a:r>
          </a:p>
        </p:txBody>
      </p:sp>
      <p:grpSp>
        <p:nvGrpSpPr>
          <p:cNvPr id="39" name="Group 26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32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EBB84C2-FB25-59EB-CFC3-34FE0A26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011784"/>
            <a:ext cx="11487149" cy="558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5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823D3-D619-407C-89E0-C6F6B1E7A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F8E3E-2FFA-4A0F-B3C7-E57ADDCFB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B4D73-DF60-A97D-664B-D7B0693D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143" y="164105"/>
            <a:ext cx="9833548" cy="739786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D939F1-7ABE-4D0E-946A-43F37F556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346102" cy="2510865"/>
            <a:chOff x="-305" y="-1"/>
            <a:chExt cx="3832880" cy="287613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3FE0426-0FE4-451E-A8BB-08DA6A6AC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32F7E8-35B4-451F-AA07-AECF7CA1D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097796-C3C8-4772-9EBD-9F5CA368F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4BC137-BB50-4235-A83F-4B4EEE159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DB3963A-4187-4A72-9DA4-CA6BADE22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072780" y="3734338"/>
            <a:ext cx="3878664" cy="236865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28E75E-001A-4568-B035-574F1303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4AC8CFC-1164-4525-82A0-25F75ADCF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F35C856-5B70-4CA2-BB8F-A37197D8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50FD8B0-DE97-47B1-84ED-67A3BD00F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7E533D0-7537-9AA2-81B1-3F89CD3C7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9" b="6876"/>
          <a:stretch/>
        </p:blipFill>
        <p:spPr>
          <a:xfrm>
            <a:off x="333375" y="819150"/>
            <a:ext cx="11601450" cy="5874745"/>
          </a:xfrm>
        </p:spPr>
      </p:pic>
    </p:spTree>
    <p:extLst>
      <p:ext uri="{BB962C8B-B14F-4D97-AF65-F5344CB8AC3E}">
        <p14:creationId xmlns:p14="http://schemas.microsoft.com/office/powerpoint/2010/main" val="1361749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904012-A556-C5A0-9B90-CA98DF2E7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19927"/>
            <a:ext cx="9833548" cy="621753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USER HOME PAGE (ABOUT TRAINERS)</a:t>
            </a:r>
            <a:endParaRPr lang="en-IN" sz="3600" dirty="0">
              <a:solidFill>
                <a:schemeClr val="tx2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B253C686-4743-D9CD-8D0F-4521B7F20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1" b="6317"/>
          <a:stretch/>
        </p:blipFill>
        <p:spPr>
          <a:xfrm>
            <a:off x="276225" y="861606"/>
            <a:ext cx="11677650" cy="5739219"/>
          </a:xfrm>
        </p:spPr>
      </p:pic>
    </p:spTree>
    <p:extLst>
      <p:ext uri="{BB962C8B-B14F-4D97-AF65-F5344CB8AC3E}">
        <p14:creationId xmlns:p14="http://schemas.microsoft.com/office/powerpoint/2010/main" val="92460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Widescreen</PresentationFormat>
  <Paragraphs>30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FIT CLUB</vt:lpstr>
      <vt:lpstr>ABOUT PROJECT</vt:lpstr>
      <vt:lpstr>Features implemented</vt:lpstr>
      <vt:lpstr>LOGIN PAGE</vt:lpstr>
      <vt:lpstr>HOME PAGE</vt:lpstr>
      <vt:lpstr>User Home Page</vt:lpstr>
      <vt:lpstr>HOME PAGE (PROGRAMS)</vt:lpstr>
      <vt:lpstr>USER HOME PAGE</vt:lpstr>
      <vt:lpstr>USER HOME PAGE (ABOUT TRAINERS)</vt:lpstr>
      <vt:lpstr>HOME PAGE (LATEST NEWS)</vt:lpstr>
      <vt:lpstr>Registration Page</vt:lpstr>
      <vt:lpstr>Registration Page</vt:lpstr>
      <vt:lpstr>Admin can login in other mail id and check the registered details</vt:lpstr>
      <vt:lpstr>Registration Form list</vt:lpstr>
      <vt:lpstr>ABOUT US PAGE I</vt:lpstr>
      <vt:lpstr>ABOUT US PAGE II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CLUB</dc:title>
  <dc:creator>Shreeja R</dc:creator>
  <cp:lastModifiedBy>Shreeja R</cp:lastModifiedBy>
  <cp:revision>3</cp:revision>
  <dcterms:created xsi:type="dcterms:W3CDTF">2023-07-19T08:40:07Z</dcterms:created>
  <dcterms:modified xsi:type="dcterms:W3CDTF">2023-07-27T11:59:05Z</dcterms:modified>
</cp:coreProperties>
</file>

<file path=docProps/thumbnail.jpeg>
</file>